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4F81-7C4C-414C-BC48-903087A4B854}" type="datetimeFigureOut">
              <a:rPr lang="el-GR" smtClean="0"/>
              <a:pPr/>
              <a:t>12/2/2024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C213-78BD-453A-80FA-D9B839D724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4F81-7C4C-414C-BC48-903087A4B854}" type="datetimeFigureOut">
              <a:rPr lang="el-GR" smtClean="0"/>
              <a:pPr/>
              <a:t>12/2/2024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C213-78BD-453A-80FA-D9B839D724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4F81-7C4C-414C-BC48-903087A4B854}" type="datetimeFigureOut">
              <a:rPr lang="el-GR" smtClean="0"/>
              <a:pPr/>
              <a:t>12/2/2024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C213-78BD-453A-80FA-D9B839D724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4F81-7C4C-414C-BC48-903087A4B854}" type="datetimeFigureOut">
              <a:rPr lang="el-GR" smtClean="0"/>
              <a:pPr/>
              <a:t>12/2/2024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C213-78BD-453A-80FA-D9B839D724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4F81-7C4C-414C-BC48-903087A4B854}" type="datetimeFigureOut">
              <a:rPr lang="el-GR" smtClean="0"/>
              <a:pPr/>
              <a:t>12/2/2024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C213-78BD-453A-80FA-D9B839D724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4F81-7C4C-414C-BC48-903087A4B854}" type="datetimeFigureOut">
              <a:rPr lang="el-GR" smtClean="0"/>
              <a:pPr/>
              <a:t>12/2/2024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C213-78BD-453A-80FA-D9B839D724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4F81-7C4C-414C-BC48-903087A4B854}" type="datetimeFigureOut">
              <a:rPr lang="el-GR" smtClean="0"/>
              <a:pPr/>
              <a:t>12/2/2024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C213-78BD-453A-80FA-D9B839D724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4F81-7C4C-414C-BC48-903087A4B854}" type="datetimeFigureOut">
              <a:rPr lang="el-GR" smtClean="0"/>
              <a:pPr/>
              <a:t>12/2/2024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C213-78BD-453A-80FA-D9B839D724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4F81-7C4C-414C-BC48-903087A4B854}" type="datetimeFigureOut">
              <a:rPr lang="el-GR" smtClean="0"/>
              <a:pPr/>
              <a:t>12/2/2024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C213-78BD-453A-80FA-D9B839D724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4F81-7C4C-414C-BC48-903087A4B854}" type="datetimeFigureOut">
              <a:rPr lang="el-GR" smtClean="0"/>
              <a:pPr/>
              <a:t>12/2/2024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C213-78BD-453A-80FA-D9B839D724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4F81-7C4C-414C-BC48-903087A4B854}" type="datetimeFigureOut">
              <a:rPr lang="el-GR" smtClean="0"/>
              <a:pPr/>
              <a:t>12/2/2024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C213-78BD-453A-80FA-D9B839D724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B4F81-7C4C-414C-BC48-903087A4B854}" type="datetimeFigureOut">
              <a:rPr lang="el-GR" smtClean="0"/>
              <a:pPr/>
              <a:t>12/2/2024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2C213-78BD-453A-80FA-D9B839D7241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9000"/>
            <a:lum/>
          </a:blip>
          <a:srcRect/>
          <a:stretch>
            <a:fillRect l="-18000" r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4956043"/>
          </a:xfrm>
        </p:spPr>
        <p:txBody>
          <a:bodyPr/>
          <a:lstStyle/>
          <a:p>
            <a:br>
              <a:rPr lang="el-GR" b="1" dirty="0"/>
            </a:br>
            <a:br>
              <a:rPr lang="el-GR" b="1" dirty="0"/>
            </a:br>
            <a:r>
              <a:rPr lang="el-GR" b="1" dirty="0"/>
              <a:t>1ο Φεστιβάλ </a:t>
            </a:r>
            <a:r>
              <a:rPr lang="en-US" b="1" dirty="0"/>
              <a:t>Anti</a:t>
            </a:r>
            <a:r>
              <a:rPr lang="el-GR" b="1" dirty="0"/>
              <a:t>-</a:t>
            </a:r>
            <a:r>
              <a:rPr lang="en-US" b="1" dirty="0"/>
              <a:t>bullying</a:t>
            </a:r>
            <a:r>
              <a:rPr lang="el-GR" b="1" dirty="0"/>
              <a:t> στον Άλιμο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50658" y="4764022"/>
            <a:ext cx="6264696" cy="3768418"/>
          </a:xfrm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2">
                    <a:lumMod val="10000"/>
                  </a:schemeClr>
                </a:solidFill>
              </a:rPr>
              <a:t>Τετάρτη, 6 Μαρτίου 2024</a:t>
            </a:r>
          </a:p>
          <a:p>
            <a:r>
              <a:rPr lang="el-GR" sz="2000" b="1" dirty="0">
                <a:solidFill>
                  <a:schemeClr val="bg2">
                    <a:lumMod val="10000"/>
                  </a:schemeClr>
                </a:solidFill>
              </a:rPr>
              <a:t>17:30 –20:30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1900" b="1" dirty="0">
              <a:solidFill>
                <a:schemeClr val="bg2">
                  <a:lumMod val="10000"/>
                </a:schemeClr>
              </a:solidFill>
            </a:endParaRPr>
          </a:p>
          <a:p>
            <a:endParaRPr lang="el-GR" sz="1900" b="1" dirty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1900" dirty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1900" dirty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1900" dirty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1900" dirty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19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l-GR" sz="1900" dirty="0">
                <a:solidFill>
                  <a:schemeClr val="bg2">
                    <a:lumMod val="10000"/>
                  </a:schemeClr>
                </a:solidFill>
              </a:rPr>
              <a:t>Θέατρο Κάρολος Κουν(</a:t>
            </a:r>
            <a:r>
              <a:rPr lang="el-GR" sz="1900" dirty="0" err="1">
                <a:solidFill>
                  <a:schemeClr val="bg2">
                    <a:lumMod val="10000"/>
                  </a:schemeClr>
                </a:solidFill>
              </a:rPr>
              <a:t>Υψηλάντου</a:t>
            </a:r>
            <a:r>
              <a:rPr lang="el-GR" sz="1900" dirty="0">
                <a:solidFill>
                  <a:schemeClr val="bg2">
                    <a:lumMod val="10000"/>
                  </a:schemeClr>
                </a:solidFill>
              </a:rPr>
              <a:t> 31)</a:t>
            </a:r>
          </a:p>
          <a:p>
            <a:endParaRPr lang="el-GR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26" name="Picture 2" descr="C:\Users\user\Desktop\Εικόνα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1248" y="251520"/>
            <a:ext cx="864096" cy="899592"/>
          </a:xfrm>
          <a:prstGeom prst="rect">
            <a:avLst/>
          </a:prstGeom>
          <a:noFill/>
        </p:spPr>
      </p:pic>
      <p:pic>
        <p:nvPicPr>
          <p:cNvPr id="9" name="Picture 1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2736" y="179512"/>
            <a:ext cx="43204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- Ορθογώνιο"/>
          <p:cNvSpPr/>
          <p:nvPr/>
        </p:nvSpPr>
        <p:spPr>
          <a:xfrm>
            <a:off x="0" y="611561"/>
            <a:ext cx="2564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800" b="1" dirty="0"/>
              <a:t>ΕΛΛΗΝΙΚΗ ΔΗΜΟΚΡΑΤΙΑ</a:t>
            </a:r>
            <a:endParaRPr lang="el-GR" sz="800" dirty="0"/>
          </a:p>
          <a:p>
            <a:pPr algn="ctr"/>
            <a:r>
              <a:rPr lang="el-GR" sz="800" b="1" dirty="0"/>
              <a:t> ΥΠΟΥΡΓΕΙΟ ΠΑΙΔΕΙΑΣ, ΘΡΗΣΚΕΥΜΑΤΩΝ&amp;ΑΘΛΗΤΙΣΜΟΥ</a:t>
            </a:r>
            <a:endParaRPr lang="el-GR" sz="800" dirty="0"/>
          </a:p>
          <a:p>
            <a:pPr algn="ctr"/>
            <a:r>
              <a:rPr lang="el-GR" sz="800" b="1" dirty="0"/>
              <a:t>ΠΕΡΙΦΕΡΕΙΑΚΗ Δ/ΝΣΗ</a:t>
            </a:r>
            <a:r>
              <a:rPr lang="el-GR" sz="800" dirty="0"/>
              <a:t>  </a:t>
            </a:r>
            <a:r>
              <a:rPr lang="el-GR" sz="800" b="1" dirty="0"/>
              <a:t>Π.Ε &amp; Δ.Ε ΑΤΤΙΚΗΣ</a:t>
            </a:r>
            <a:endParaRPr lang="el-GR" sz="800" dirty="0"/>
          </a:p>
          <a:p>
            <a:pPr algn="ctr"/>
            <a:r>
              <a:rPr lang="el-GR" sz="800" b="1" dirty="0"/>
              <a:t>Δ/ΝΣΗ Α/ΘΜΙΑΣ   ΕΚΠ/ΣΗΣ  Δ΄ ΑΘΗΝΑΣ </a:t>
            </a:r>
          </a:p>
          <a:p>
            <a:pPr algn="ctr"/>
            <a:r>
              <a:rPr lang="el-GR" sz="800" b="1" dirty="0"/>
              <a:t>ΣΧΟΛΙΚΕΣ ΔΡΑΣΤΗΡΙΟΤΗΤΕΣ </a:t>
            </a:r>
          </a:p>
          <a:p>
            <a:pPr algn="ctr"/>
            <a:r>
              <a:rPr lang="el-GR" sz="800" b="1" dirty="0"/>
              <a:t>ΑΓΩΓΗΣ ΥΓΕΙΑΣ</a:t>
            </a:r>
            <a:endParaRPr lang="el-GR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127</TotalTime>
  <Words>61</Words>
  <Application>Microsoft Office PowerPoint</Application>
  <PresentationFormat>Προβολή στην οθόνη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  1ο Φεστιβάλ Anti-bullying στον Άλιμο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1ο Φεστιβάλ anti-bullying στον Άλιμο</dc:title>
  <dc:creator>DELL</dc:creator>
  <cp:lastModifiedBy>Dell</cp:lastModifiedBy>
  <cp:revision>24</cp:revision>
  <dcterms:created xsi:type="dcterms:W3CDTF">2024-02-02T16:57:44Z</dcterms:created>
  <dcterms:modified xsi:type="dcterms:W3CDTF">2024-02-12T09:46:19Z</dcterms:modified>
</cp:coreProperties>
</file>